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8" r:id="rId3"/>
    <p:sldId id="330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94" r:id="rId26"/>
    <p:sldId id="295" r:id="rId27"/>
    <p:sldId id="296" r:id="rId28"/>
    <p:sldId id="297" r:id="rId29"/>
    <p:sldId id="298" r:id="rId30"/>
    <p:sldId id="299" r:id="rId31"/>
    <p:sldId id="280" r:id="rId32"/>
    <p:sldId id="281" r:id="rId33"/>
    <p:sldId id="282" r:id="rId34"/>
    <p:sldId id="283" r:id="rId35"/>
    <p:sldId id="325" r:id="rId36"/>
    <p:sldId id="326" r:id="rId37"/>
    <p:sldId id="327" r:id="rId38"/>
    <p:sldId id="328" r:id="rId39"/>
    <p:sldId id="329" r:id="rId40"/>
    <p:sldId id="284" r:id="rId41"/>
    <p:sldId id="320" r:id="rId42"/>
    <p:sldId id="321" r:id="rId43"/>
    <p:sldId id="322" r:id="rId44"/>
    <p:sldId id="323" r:id="rId45"/>
    <p:sldId id="285" r:id="rId46"/>
    <p:sldId id="286" r:id="rId47"/>
    <p:sldId id="288" r:id="rId48"/>
    <p:sldId id="289" r:id="rId49"/>
    <p:sldId id="324" r:id="rId50"/>
    <p:sldId id="290" r:id="rId51"/>
    <p:sldId id="300" r:id="rId52"/>
    <p:sldId id="301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314" r:id="rId65"/>
    <p:sldId id="315" r:id="rId66"/>
    <p:sldId id="318" r:id="rId67"/>
    <p:sldId id="319" r:id="rId68"/>
    <p:sldId id="292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C058F-66C9-22A2-5BC1-35CA4E1D7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2E8855-3FBA-E7CE-319E-422489660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9CFCC-CF79-D8A6-74C5-308386D0D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DEC3D-CC6C-ED98-4153-3122FD21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0CF64-36B4-11FC-9F9A-5A66D5C70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478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9FF02-0ACB-50DA-DC9A-35AE4D85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584C7-0272-7C7D-4A28-FF14F2A0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416E6-FB28-893E-11EA-F514844F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192647-FFF1-AAEE-A6E1-782C422A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A595A-CDA6-E96D-B1DC-833F82F7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9163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60DC8C-D04D-A4BB-618A-F4BF45AE57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EA129-9D59-940E-F0A2-F0628C658C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7507-5652-6B1B-7A2F-62F8F59BA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C80D1B-8FC7-AB37-6E60-7D8E76D7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C238D-3D81-1741-065A-E9D582736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6633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885E-D4E2-C7B7-2C6A-3F3DBFD85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62881-1E33-E085-CAEA-0310E44126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42F5A-B8B7-8B4F-6F3B-BA0D88802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F4EBA-60D6-6786-8B86-9F2B5D68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4D892-38F1-50C1-5135-6632335A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2853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3A664-885E-69C3-D7B2-EA98FBF7E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E5894-51FE-F3A5-5D05-AB9261E86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4E390-62A5-ACB7-F6F8-8577654AF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F230-CC1B-42F2-B0EA-BB7BF1096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C1B65C-FC94-CE21-94A3-4940FB31A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27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CD00-6B62-3714-912C-9EEAF7F8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DDDEF-249A-160B-B3AF-7D186338C0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221DD-F249-6BBF-F3F4-AB8D6EB208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287CD-F5B7-FCE2-787B-A2BFCE62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E3436-F1A3-3D2C-A5D8-68C7718E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8F5AB-714C-00C1-BD1D-45D1E8EA2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771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AE589-6A1C-10CF-C4B0-1BC8AED6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340CC-9F27-36F8-4653-FB28C1ACC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0BCB1A-DA10-2856-E26B-184E8980B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9251AB-F411-B856-37DA-FE4951BC44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1C3310-4787-828E-176C-C9BBE5A0E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9FD831-6C09-5636-CEB8-4EEC4CD0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4E1C2F-EAB7-DAE5-C75E-1B07ADC65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DC9696-2160-97AB-F15C-A9F67644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9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DFE60-A2BB-D465-ACCE-71DEF313F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95555E-B128-435C-2189-9F6B2E6A0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DA2457-315A-1EA6-A58D-F920CAE44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1E146-A9B9-3576-0639-40A7B6B8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8162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7E9C12-B56F-53D2-91AD-D7ACCE179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4AB84-D034-BC8F-6DE4-E9E507FAB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7003B-0136-BA42-6E98-5DF4650E7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533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0824-28C3-9F50-9481-B0553FFAC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3B4CF-E992-631F-D22B-D5735F5D27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5C837-212D-AE07-75CB-0B8734998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EBB52-5B69-6885-0CF2-B2C88B7A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60204-44CB-BEB2-C4C4-AD227F69E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FDCFB-6430-1792-A4D1-D186FD300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8824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AF1B6-BCEA-9C06-84FD-EF9474353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C9F50C-6BCC-1AAA-7A5F-6944CEEC2E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EF3383-35C4-0FF6-D610-0A745D6E1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97F29-D3ED-F901-1011-3D861DA2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74C7D-5446-738A-A292-D02AC50E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39F10D-E235-8037-D390-79F816FBD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7034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2C9974-1C46-47A9-DC60-A89AA6C4A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88C281-858E-01FD-528C-D045748D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023366-683A-6FFC-2C5C-B926E8945A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759E6-23DB-4CDA-87A2-2813D92F94B6}" type="datetimeFigureOut">
              <a:rPr lang="en-IN" smtClean="0"/>
              <a:t>17-01-2023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7F2E7-2D0D-595B-7479-8A3C2B141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97DB1-7F46-D09F-0911-BE41812D50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DA119-FBF7-486E-BD27-D33E28BC2B2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700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01654-F9AD-5AF2-6142-4C342308D63D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pPr algn="ctr"/>
            <a:br>
              <a:rPr lang="en-US"/>
            </a:br>
            <a:br>
              <a:rPr lang="en-US"/>
            </a:br>
            <a:r>
              <a:rPr lang="en-US"/>
              <a:t>Unit </a:t>
            </a:r>
            <a:r>
              <a:rPr lang="en-US" dirty="0"/>
              <a:t>II</a:t>
            </a:r>
            <a:br>
              <a:rPr lang="en-US" dirty="0"/>
            </a:br>
            <a:r>
              <a:rPr lang="en-IN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International Business Environment </a:t>
            </a:r>
            <a:r>
              <a:rPr lang="en-I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br>
              <a:rPr lang="en-IN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4000" dirty="0"/>
              <a:t> </a:t>
            </a:r>
            <a:br>
              <a:rPr lang="en-US" dirty="0"/>
            </a:b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C701A-4688-9F81-2813-50B56381CC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8E7107-504F-A543-67BD-2F7A5CB79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891" y="2011527"/>
            <a:ext cx="7659329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04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1856C-A9D3-D576-00D4-C2FAEB00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International marketing">
            <a:extLst>
              <a:ext uri="{FF2B5EF4-FFF2-40B4-BE49-F238E27FC236}">
                <a16:creationId xmlns:a16="http://schemas.microsoft.com/office/drawing/2014/main" id="{2C2B469C-A674-0A49-F90B-85816D3515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923" y="1150375"/>
            <a:ext cx="7305367" cy="51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035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EF21-A27F-7FA6-FA1F-D1916CA33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E6084-5DAA-27FF-C017-EF8C1BBC65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Political, Legal and Regulatory Environments - ppt video online download">
            <a:extLst>
              <a:ext uri="{FF2B5EF4-FFF2-40B4-BE49-F238E27FC236}">
                <a16:creationId xmlns:a16="http://schemas.microsoft.com/office/drawing/2014/main" id="{45513742-B1E0-D98E-B3C5-2482163D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65" y="265471"/>
            <a:ext cx="10215716" cy="576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743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5C511-C34A-3657-E92F-2F88B3445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F97E0-DA37-60C3-ADD2-97E3AD798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1 The Political, Legal, and Regulatory Environments of Global Marketing  Global Marketing Chapter ppt download">
            <a:extLst>
              <a:ext uri="{FF2B5EF4-FFF2-40B4-BE49-F238E27FC236}">
                <a16:creationId xmlns:a16="http://schemas.microsoft.com/office/drawing/2014/main" id="{8D5BA3C7-F37C-92E7-B062-45643969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125"/>
            <a:ext cx="9026013" cy="605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42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A76ED-D422-6E24-C9F4-8C0109C5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855CF-2BCC-DF81-B556-488C9D47A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 descr="Global Business Environment The Global business environment &amp; its  components. - ppt download">
            <a:extLst>
              <a:ext uri="{FF2B5EF4-FFF2-40B4-BE49-F238E27FC236}">
                <a16:creationId xmlns:a16="http://schemas.microsoft.com/office/drawing/2014/main" id="{F836B568-9C8C-730C-C9AC-B0392FF31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0439"/>
            <a:ext cx="9144000" cy="574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454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F004-5591-AEA4-6294-F80472B34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92732-FEC1-6186-D26C-B0238152ED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AutoShape 2" descr="10 Legal Aspects of International Business | Download Scientific Diagram">
            <a:extLst>
              <a:ext uri="{FF2B5EF4-FFF2-40B4-BE49-F238E27FC236}">
                <a16:creationId xmlns:a16="http://schemas.microsoft.com/office/drawing/2014/main" id="{BAF17DD8-50A4-774A-D782-2BB607071B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10B08-CC7F-E193-B575-C4C724D3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71" y="681038"/>
            <a:ext cx="9006347" cy="490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06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CE1E1-80F9-03A3-029F-F2CC671DB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C313B-6E8B-109D-12C5-A9C637A86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094442-349F-4314-1DBE-169288BD4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645" y="757085"/>
            <a:ext cx="9071113" cy="4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3491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10A26-1CBB-4315-83F1-E43B1C018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60EB0-815D-09F4-B987-4C50A196B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4338" name="Picture 2" descr="Different Legal Systems in the World A- Common Law System (English Legal  System) B- Civil Law System (Continental System- Romano-Germanic Family)  Other. - ppt download">
            <a:extLst>
              <a:ext uri="{FF2B5EF4-FFF2-40B4-BE49-F238E27FC236}">
                <a16:creationId xmlns:a16="http://schemas.microsoft.com/office/drawing/2014/main" id="{C26163D5-2DA1-1060-797C-DEF774272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195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C9C72-5381-758E-3947-B5D540134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073EA-A625-C33D-6BD7-787882334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5362" name="Picture 2" descr="Chapter 6 Political and Legal Systems in National Environments - ppt video  online download">
            <a:extLst>
              <a:ext uri="{FF2B5EF4-FFF2-40B4-BE49-F238E27FC236}">
                <a16:creationId xmlns:a16="http://schemas.microsoft.com/office/drawing/2014/main" id="{805A2D66-1F1C-7122-FEE7-6F982B71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6981"/>
            <a:ext cx="8770374" cy="59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9428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EED02-5A6E-AD9E-5F26-E606C4852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BD3D6-7886-3828-2832-BE9ACE99C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 descr="PPT - The Political and Legal Environments Facing Business PowerPoint  Presentation - ID:337241">
            <a:extLst>
              <a:ext uri="{FF2B5EF4-FFF2-40B4-BE49-F238E27FC236}">
                <a16:creationId xmlns:a16="http://schemas.microsoft.com/office/drawing/2014/main" id="{CA74D393-471D-FCC0-2BE2-C6880B025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656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17AA-E7D5-B1B8-9812-54C36654C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C51A9-4A85-0097-9239-4795C9F820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 descr="1 The Legal and Political Environment of Global Business KEY LEGAL ISSUES  IN INTERNATIONAL BUSINESS * International law * International treaties *  Contractual. - ppt download">
            <a:extLst>
              <a:ext uri="{FF2B5EF4-FFF2-40B4-BE49-F238E27FC236}">
                <a16:creationId xmlns:a16="http://schemas.microsoft.com/office/drawing/2014/main" id="{24E434C5-12D0-28A5-7288-10F33C02D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194" y="176980"/>
            <a:ext cx="9389806" cy="599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161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4D8D-A02C-52BF-F796-BF7CEFAF9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286E17-3A8D-875B-A610-8A759A602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Importance of International Business Environment simple &amp; easy(Hindi +  English) - YouTube">
            <a:extLst>
              <a:ext uri="{FF2B5EF4-FFF2-40B4-BE49-F238E27FC236}">
                <a16:creationId xmlns:a16="http://schemas.microsoft.com/office/drawing/2014/main" id="{CA396FEF-4D64-07A2-E989-FDD2CE93C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845" y="365125"/>
            <a:ext cx="9714271" cy="581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3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51485-C975-3B0E-DC0E-CFDF23B6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6509F-5E73-76F8-B492-39151A4D5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 descr="Click to edit Master title style Bangladesh University of Professionals Mgt  of Int'l Business. - ppt download">
            <a:extLst>
              <a:ext uri="{FF2B5EF4-FFF2-40B4-BE49-F238E27FC236}">
                <a16:creationId xmlns:a16="http://schemas.microsoft.com/office/drawing/2014/main" id="{58A2993C-6A4A-F60B-E007-8841AF50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60" y="365125"/>
            <a:ext cx="10628671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286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426C2-5BF7-6320-8248-CD7E090DB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D3D8B-270F-0759-287D-3D68AECFE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20484" name="Picture 4" descr="Non Tariff barriers">
            <a:extLst>
              <a:ext uri="{FF2B5EF4-FFF2-40B4-BE49-F238E27FC236}">
                <a16:creationId xmlns:a16="http://schemas.microsoft.com/office/drawing/2014/main" id="{E630EEB2-896E-0981-4451-48EED087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58" y="365125"/>
            <a:ext cx="10515600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3112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29487-F88A-D4E8-133F-D75A21BF4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B1DFD-BA6D-F89A-3B00-1BEC08175D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1506" name="Picture 2" descr="Barriers to Trade - Simplynotes - Online Notes for MBA, BBA, MCA, BCA,  MCOM, BCOM, MSc., BSc., Bio Technology Engineering, Medical Notes,  Projects, Last Year Papers, PPt, Entrance Exam Study Material, Vocab">
            <a:extLst>
              <a:ext uri="{FF2B5EF4-FFF2-40B4-BE49-F238E27FC236}">
                <a16:creationId xmlns:a16="http://schemas.microsoft.com/office/drawing/2014/main" id="{07C2668C-E363-1374-3C0A-9BC4BE2EE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0"/>
            <a:ext cx="107219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0212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36739-9A26-1CEC-0794-A03B8240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55025-EB23-435F-D1BF-9BE9B8F11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813D46-11B6-D083-621C-9BCAD2F38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369" y="265470"/>
            <a:ext cx="9714270" cy="622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80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94A84-7DEC-EA8D-5C00-6ACA876A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992C8-F6EB-6362-3304-0783A08CE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Know about Foreign Trade in India During the Colonial Rule">
            <a:extLst>
              <a:ext uri="{FF2B5EF4-FFF2-40B4-BE49-F238E27FC236}">
                <a16:creationId xmlns:a16="http://schemas.microsoft.com/office/drawing/2014/main" id="{B4872822-4D12-5529-6BE5-D1F9DA943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42963"/>
            <a:ext cx="10360742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29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BDA81-B765-2941-A119-C92F257FE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Economic_environment #Economy_in_India #Business_environments Economic  Environment in India - YouTube">
            <a:extLst>
              <a:ext uri="{FF2B5EF4-FFF2-40B4-BE49-F238E27FC236}">
                <a16:creationId xmlns:a16="http://schemas.microsoft.com/office/drawing/2014/main" id="{9EF18792-AF6E-565E-C218-D099D6B2D8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365125"/>
            <a:ext cx="10616381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883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FB9AF-5587-5D73-40B5-44C6F12A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Explain the elements of economic environment of business - Brainly.in">
            <a:extLst>
              <a:ext uri="{FF2B5EF4-FFF2-40B4-BE49-F238E27FC236}">
                <a16:creationId xmlns:a16="http://schemas.microsoft.com/office/drawing/2014/main" id="{A7335C8B-61C2-3F78-A1F7-28B930A61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1" y="98323"/>
            <a:ext cx="10695039" cy="607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592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078EF-0F2A-61C9-AD71-EA68CC2D4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8 Critical Elements of Socio Cultural Environment">
            <a:extLst>
              <a:ext uri="{FF2B5EF4-FFF2-40B4-BE49-F238E27FC236}">
                <a16:creationId xmlns:a16="http://schemas.microsoft.com/office/drawing/2014/main" id="{CACBC4AA-8E8C-DDF5-F460-C996CD9329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2" y="365124"/>
            <a:ext cx="10609007" cy="64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306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2DE5-81B9-21D7-7AB2-9D0206B3E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TECHNOLOGICAL ENVIRONMENT:Component of business environment - YouTube">
            <a:extLst>
              <a:ext uri="{FF2B5EF4-FFF2-40B4-BE49-F238E27FC236}">
                <a16:creationId xmlns:a16="http://schemas.microsoft.com/office/drawing/2014/main" id="{0B334D8C-1CB4-BEC2-56D8-B335240404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65" y="365125"/>
            <a:ext cx="11159611" cy="590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3065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9AF22-F2CE-0725-E2C2-3F82318F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4" name="Picture 4" descr="Demographic Environment - Meaning &amp; Definition | MBA Skool">
            <a:extLst>
              <a:ext uri="{FF2B5EF4-FFF2-40B4-BE49-F238E27FC236}">
                <a16:creationId xmlns:a16="http://schemas.microsoft.com/office/drawing/2014/main" id="{FAF32EE9-727B-D673-37CE-FAD83E56DF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555" y="599768"/>
            <a:ext cx="10058399" cy="566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8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09" y="471055"/>
            <a:ext cx="10848110" cy="559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9692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5E3B-E408-6282-3605-455E63E8F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International Marketing Environment">
            <a:extLst>
              <a:ext uri="{FF2B5EF4-FFF2-40B4-BE49-F238E27FC236}">
                <a16:creationId xmlns:a16="http://schemas.microsoft.com/office/drawing/2014/main" id="{3914E8B4-D463-5A35-4305-03804633E7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967" y="365125"/>
            <a:ext cx="7895303" cy="6212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869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84F5B-BEB1-C492-16A6-0F0D84B33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FA0CE-A932-6D2E-6EF8-397BFB0A6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Regional Economic Integration - ppt download">
            <a:extLst>
              <a:ext uri="{FF2B5EF4-FFF2-40B4-BE49-F238E27FC236}">
                <a16:creationId xmlns:a16="http://schemas.microsoft.com/office/drawing/2014/main" id="{CFFD2CB8-4C8E-F6E0-6358-296F194D7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87" y="108155"/>
            <a:ext cx="10626213" cy="65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35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C18E-4462-8D22-E1C7-93384F305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9F0BA-655E-7108-E8D4-6AFBCF24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Trade Effects of Regional Economic Integration in Tajikistan: The Case of  EurAsEC | Semantic Scholar">
            <a:extLst>
              <a:ext uri="{FF2B5EF4-FFF2-40B4-BE49-F238E27FC236}">
                <a16:creationId xmlns:a16="http://schemas.microsoft.com/office/drawing/2014/main" id="{F2D45D37-78ED-87F5-92BC-8DB27301A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009650"/>
            <a:ext cx="97155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831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723F7-6500-9B86-04A8-59EF1DB0F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0EA43-B7B9-A5BA-79DD-A0B32CD42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098" name="Picture 2" descr="Regional Economic Integration - ppt video online download">
            <a:extLst>
              <a:ext uri="{FF2B5EF4-FFF2-40B4-BE49-F238E27FC236}">
                <a16:creationId xmlns:a16="http://schemas.microsoft.com/office/drawing/2014/main" id="{0F5E4840-D869-C686-42CE-D2797B65C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7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3C62E-403D-CA12-AAFC-BD44016E1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23813-B16E-737A-E2B8-730429684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Stages of Economic Integration and trends in globalization. Issues and  Analysis @ abhipedia Powered by ABHIMANU IAS">
            <a:extLst>
              <a:ext uri="{FF2B5EF4-FFF2-40B4-BE49-F238E27FC236}">
                <a16:creationId xmlns:a16="http://schemas.microsoft.com/office/drawing/2014/main" id="{11E47402-96AF-F512-ECFB-04EF183E9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55" y="365125"/>
            <a:ext cx="9409471" cy="581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30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9F514-E0F4-FCC5-7C4B-51E9F3F1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07B1BE-507B-88CB-FF52-F689BD063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8594" y="1825625"/>
            <a:ext cx="10589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828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7E07B-5BF6-A5FB-646F-80BF0E4B5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5C675C-FD5E-03D7-81CB-E2255FB5B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365125"/>
            <a:ext cx="10429568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577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F6500-63FB-6AAC-717D-75DE5659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C9996B6-9090-B1C5-ED87-BEFAE0CFB2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032" y="365125"/>
            <a:ext cx="10038736" cy="59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1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9AAD1-0E48-7965-6A94-D4D6A6B9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CB92328-7A5E-32DB-4B69-A8F38BC5C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599" cy="577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983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A5931B-4F57-EF80-34CD-0AEAD5859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EC544C-7C5D-E004-E2F8-0210B0643D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74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F9E1-686B-6716-3FEF-DACF832B9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35EE8-9236-0A3C-AD66-D484A9646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International Business - Meaning, Types &amp; Factors">
            <a:extLst>
              <a:ext uri="{FF2B5EF4-FFF2-40B4-BE49-F238E27FC236}">
                <a16:creationId xmlns:a16="http://schemas.microsoft.com/office/drawing/2014/main" id="{C158824F-88BA-AB3E-CEB2-6B447842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19" y="265470"/>
            <a:ext cx="10717162" cy="659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9408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F4ED-62DC-30AA-59A7-93F5C1E5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9546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IN" b="1" dirty="0"/>
              <a:t>EUROPEAN UNION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07692DE-9527-4079-32D6-4B1F82351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258" y="1825625"/>
            <a:ext cx="1075648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355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61E3-3365-7C7B-4B08-71A9ECFBE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75D992-8B44-D94E-EB1E-B1AA14B19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898" y="365125"/>
            <a:ext cx="1040990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135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64C0-9A5B-5BDF-87B0-E79101457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EB958EF-EAA8-B591-D475-6D9DE2CE9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065" y="365125"/>
            <a:ext cx="10419735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735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A566A-77CE-A30E-F24F-C0310ADCE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EDBE63C-EB44-9DB3-99E1-B1A820481D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658761"/>
            <a:ext cx="10409903" cy="551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298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6604-D0E2-444B-1B23-9DE49FD68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67A651-AE6A-8CFA-6ECD-820EE1F5E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0502" y="365125"/>
            <a:ext cx="10233298" cy="577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305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02DB3-8D04-EE4D-2F1E-C01130FA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EDCDA-54AD-88DD-D28E-CD0D73EA79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The European Union. - ppt video online download">
            <a:extLst>
              <a:ext uri="{FF2B5EF4-FFF2-40B4-BE49-F238E27FC236}">
                <a16:creationId xmlns:a16="http://schemas.microsoft.com/office/drawing/2014/main" id="{60BCE33D-4F0B-35AA-E06B-BAC232539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0774"/>
            <a:ext cx="9144000" cy="605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010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0A64-3381-C36E-1FD3-BD18C4AEF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9C896-49CC-5C9F-3CA1-1302A81B2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 descr="EUROPEAN COMMISSION">
            <a:extLst>
              <a:ext uri="{FF2B5EF4-FFF2-40B4-BE49-F238E27FC236}">
                <a16:creationId xmlns:a16="http://schemas.microsoft.com/office/drawing/2014/main" id="{032C8D9C-5D78-A2F0-4423-87E861715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27" y="1337187"/>
            <a:ext cx="6371302" cy="48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2138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E117D-A39A-ECDF-B25C-F6752BDBF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C6F69-9EDA-3C27-D434-6CBF06893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History of the European Union - ppt download">
            <a:extLst>
              <a:ext uri="{FF2B5EF4-FFF2-40B4-BE49-F238E27FC236}">
                <a16:creationId xmlns:a16="http://schemas.microsoft.com/office/drawing/2014/main" id="{611CB5E4-26E5-BDC5-76F3-E70505907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750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D4EBE-8466-D36C-A474-7E3472A7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61611-8E26-95B2-6DD3-9E48575BC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WHAT IS THE EUROPEAN PARLIAMENT ? - ppt download">
            <a:extLst>
              <a:ext uri="{FF2B5EF4-FFF2-40B4-BE49-F238E27FC236}">
                <a16:creationId xmlns:a16="http://schemas.microsoft.com/office/drawing/2014/main" id="{A47A9B39-FD72-8EF5-5D34-3D5C2A98D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775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BAD5B-3E38-0F0A-BDA2-4CE4CB743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4D53EAF-08B5-7245-C8EE-03A0978A7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452284"/>
            <a:ext cx="10515600" cy="572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0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F521F-B04B-ADA9-D4E4-B566EB8B2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0169-0AC6-F4E9-CB83-92ADBF2C3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International Business Environment - ppt video online download">
            <a:extLst>
              <a:ext uri="{FF2B5EF4-FFF2-40B4-BE49-F238E27FC236}">
                <a16:creationId xmlns:a16="http://schemas.microsoft.com/office/drawing/2014/main" id="{802D1ED5-FA1A-7F23-88C6-1BD7BDAA1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9" y="294968"/>
            <a:ext cx="10068232" cy="612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914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94C35-7E1B-5B82-138A-5317CB86E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72904-AEE8-7FAB-1E39-86DB99308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 descr="NAFTA (North American Free Trade Agreement) - ppt video online download">
            <a:extLst>
              <a:ext uri="{FF2B5EF4-FFF2-40B4-BE49-F238E27FC236}">
                <a16:creationId xmlns:a16="http://schemas.microsoft.com/office/drawing/2014/main" id="{D0E787B4-09AD-41DC-EA4C-07052DE76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81781"/>
            <a:ext cx="10380406" cy="569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0625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237E6-0834-BAC5-F4CD-F8B0EEF0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0DE5DC-35A8-2738-55AE-E168FBA9DE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8426" y="619432"/>
            <a:ext cx="10107561" cy="58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26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86885-E9CF-4784-5775-71E8F2CE9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0049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en-US" b="1" dirty="0"/>
              <a:t>SAARC</a:t>
            </a:r>
            <a:endParaRPr lang="en-IN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E275679-62D3-8978-D4ED-D97F376665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2052" y="1690688"/>
            <a:ext cx="10301748" cy="463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35198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E9345-4C0A-47E4-1E3C-1C01E482C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5F1A9-A687-5D69-23A2-71936C9A2C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A4EAF1-3B05-9073-83F2-E0A7C3E59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890" y="365125"/>
            <a:ext cx="1035090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221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77F31-66F9-73C4-938A-0A1F7E3A9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E1EB19-23E6-853C-F47D-BA3189A93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380406" cy="486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08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E8F39-12B3-5B52-5B99-8ED617EF9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364233C-E075-A3D1-FBA2-BDD80008A8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394" y="1825625"/>
            <a:ext cx="103804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243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C51BF-FE6F-5DBD-7013-E844C0A6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E88A9BC-17CE-AB7F-FF95-06463C6E47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6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079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F6EC-8F48-2BBD-62A4-7DE516EC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073706-1429-7D50-BE1E-6D8E4C522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87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181A-C453-A1F7-2B3B-C7B47E2C5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10DE96-5054-E087-17C1-69E873FD8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928" y="1612489"/>
            <a:ext cx="10704872" cy="42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248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B909-AC39-F844-103B-C4A85585C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3151D-B3F9-2F26-5A99-741F2C9EA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B9DCAD-919A-A17F-C7A6-B12893F14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61" y="1248698"/>
            <a:ext cx="9606116" cy="469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1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3E144-9EC7-AC0B-D4C2-9E0695364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B4CAE3-FEA0-55A4-5993-1C7DE27F6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INTERNATIONAL BUSINESS ENVIRONMENT Implication of environment Differences  Module">
            <a:extLst>
              <a:ext uri="{FF2B5EF4-FFF2-40B4-BE49-F238E27FC236}">
                <a16:creationId xmlns:a16="http://schemas.microsoft.com/office/drawing/2014/main" id="{F4206207-D8FF-3D2C-60F4-01982957C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26" y="365125"/>
            <a:ext cx="10370574" cy="563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1613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6A373-89CD-2FB3-5CE0-03771D7D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8BF9D-2DDD-C977-F284-6B80F4ADB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3C481-5C68-4E63-A714-12748788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691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FCA0-A31D-FE6D-2A12-9F6C910C3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8901828-28AD-2952-10A6-452A9311D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9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F08F6-D6FD-B7D8-CAA2-2C598D410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4702AD-6A9C-6FEB-F721-7C877CC86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825910"/>
            <a:ext cx="10331244" cy="47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448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8217A-8FDB-9215-30C9-C05609471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FDEDEA7-8A28-69A6-18D7-4AC78AFEF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9911" y="1825625"/>
            <a:ext cx="71185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003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00AD-CE71-81C9-5D03-F139C243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E14BEB-5D2B-68C7-DE4A-19B82956A4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729" y="1825625"/>
            <a:ext cx="102943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790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D8ECA-C041-48B9-0777-EA47B26A5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A1AC3FB-BDDA-4A31-B36C-06A287837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915" y="365125"/>
            <a:ext cx="10717161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739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E4A1-1525-0FAF-4EB5-167CA419B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EBD6FC-9ECA-36C7-6819-D3621F2C7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94968"/>
            <a:ext cx="10515600" cy="636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249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48230-5445-9BC9-5D49-845123ADD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004B8D-9F42-2B70-22DE-C2BB1592D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7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5612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C2FD4-C48E-1E15-B309-C856C3C17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865DA-72D1-E6D0-B065-F9FBCFB9B1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General Agreement On Tariffs And Trade Gatt And North American Free Trade  Agreement Nafta – Otosection">
            <a:extLst>
              <a:ext uri="{FF2B5EF4-FFF2-40B4-BE49-F238E27FC236}">
                <a16:creationId xmlns:a16="http://schemas.microsoft.com/office/drawing/2014/main" id="{27B45A5E-CA7D-E762-325C-C5796989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644" y="452284"/>
            <a:ext cx="8495071" cy="629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934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5D103-1902-A4C0-8FF9-ED9E3CDA4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896D0-453A-8296-E653-EB282684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 descr="INTERNATIONAL BUSINESS ENVIRONMENT - ppt download">
            <a:extLst>
              <a:ext uri="{FF2B5EF4-FFF2-40B4-BE49-F238E27FC236}">
                <a16:creationId xmlns:a16="http://schemas.microsoft.com/office/drawing/2014/main" id="{3CEBEC3F-AF16-E372-86E6-D5CE398DC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156" y="1690688"/>
            <a:ext cx="9340644" cy="462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70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E24C-87E4-D4EA-D5BF-6A52E309E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C3BAA-8C6C-37E2-8E84-F4E92685F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0" name="Picture 2" descr="Global Business Environment The Global business environment its">
            <a:extLst>
              <a:ext uri="{FF2B5EF4-FFF2-40B4-BE49-F238E27FC236}">
                <a16:creationId xmlns:a16="http://schemas.microsoft.com/office/drawing/2014/main" id="{FC1D48A3-F2C2-D315-06EB-2F9C166CC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5725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43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9FDE-25A6-AB9C-09AC-FA227C8F8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4FF83-5866-E7A0-DD09-284C0E8C5E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8194" name="Picture 2" descr="International business environment - Political, Economic and Cultural  environment">
            <a:extLst>
              <a:ext uri="{FF2B5EF4-FFF2-40B4-BE49-F238E27FC236}">
                <a16:creationId xmlns:a16="http://schemas.microsoft.com/office/drawing/2014/main" id="{71C228F7-D916-866C-9F19-9BE11220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78" y="1027906"/>
            <a:ext cx="8976851" cy="38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725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15</Words>
  <Application>Microsoft Office PowerPoint</Application>
  <PresentationFormat>Widescreen</PresentationFormat>
  <Paragraphs>3</Paragraphs>
  <Slides>68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Calibri Light</vt:lpstr>
      <vt:lpstr>Times New Roman</vt:lpstr>
      <vt:lpstr>Office Theme</vt:lpstr>
      <vt:lpstr>  Unit II International Business Environment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EUROPEAN 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SAARC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ashokan chankarachan</dc:creator>
  <cp:lastModifiedBy>sreejaks.hvbs@gmail.com</cp:lastModifiedBy>
  <cp:revision>20</cp:revision>
  <dcterms:created xsi:type="dcterms:W3CDTF">2022-08-03T05:23:33Z</dcterms:created>
  <dcterms:modified xsi:type="dcterms:W3CDTF">2023-01-17T08:56:39Z</dcterms:modified>
</cp:coreProperties>
</file>